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60840" cy="25758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Детские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потешки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 для самых </a:t>
            </a:r>
            <a: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маленьких</a:t>
            </a:r>
            <a:br>
              <a:rPr lang="ru-RU" b="1" dirty="0" smtClean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/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</a:b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«Осуществление всестороннего развития детей дошкольного возраста посредством художественной литературы в условиях реализации ФГОС ДО</a:t>
            </a:r>
            <a:r>
              <a:rPr lang="ru-RU" sz="16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  <a:t>»</a:t>
            </a:r>
            <a:br>
              <a:rPr lang="ru-RU" sz="16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Batang" panose="02030600000101010101" pitchFamily="18" charset="-127"/>
              </a:rPr>
            </a:br>
            <a:endParaRPr lang="ru-RU" sz="1600" dirty="0">
              <a:solidFill>
                <a:srgbClr val="002060"/>
              </a:solidFill>
              <a:latin typeface="Book Antiqua" panose="020406020503050303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805264"/>
            <a:ext cx="2520280" cy="79208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2015 год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1066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Constantia" pitchFamily="18" charset="0"/>
              </a:rPr>
              <a:t>Автономное  учреждение «Дошкольное Образовательное учреждение детский сад общеразвивающего вида с приоритетным осуществлением физического развития детей № 15 «Росинка» муниципального образования Ханты-Мансийского автономного округа – Югры  городской округ </a:t>
            </a:r>
            <a:endParaRPr lang="ru-RU" b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Constantia" pitchFamily="18" charset="0"/>
              </a:rPr>
              <a:t>город </a:t>
            </a:r>
            <a:r>
              <a:rPr lang="ru-RU" b="1" dirty="0">
                <a:solidFill>
                  <a:srgbClr val="00B050"/>
                </a:solidFill>
                <a:latin typeface="Constantia" pitchFamily="18" charset="0"/>
              </a:rPr>
              <a:t>Радужный 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гр\WP_20151120_11_56_2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3082"/>
            <a:ext cx="5544616" cy="311456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237626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Constantia" panose="02030602050306030303" pitchFamily="18" charset="0"/>
              </a:rPr>
              <a:t>Баюшки-баиньки</a:t>
            </a:r>
            <a:r>
              <a:rPr lang="ru-RU" b="1" dirty="0">
                <a:solidFill>
                  <a:srgbClr val="7030A0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ru-RU" b="1" dirty="0">
                <a:solidFill>
                  <a:srgbClr val="7030A0"/>
                </a:solidFill>
                <a:latin typeface="Constantia" panose="02030602050306030303" pitchFamily="18" charset="0"/>
              </a:rPr>
              <a:t>Прискакали заиньки,</a:t>
            </a:r>
          </a:p>
          <a:p>
            <a:r>
              <a:rPr lang="ru-RU" b="1" dirty="0">
                <a:solidFill>
                  <a:srgbClr val="7030A0"/>
                </a:solidFill>
                <a:latin typeface="Constantia" panose="02030602050306030303" pitchFamily="18" charset="0"/>
              </a:rPr>
              <a:t>Стали в дудочки играть,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Стали детки засыпать</a:t>
            </a:r>
            <a:r>
              <a:rPr lang="ru-RU" b="1" dirty="0"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3074" name="Picture 2" descr="C:\Users\Ольга Васильевна\Pictures\2015-11-20 001\SAM_1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5" y="3670509"/>
            <a:ext cx="2196245" cy="3103443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 Васильевна\Pictures\2015-11-20 001\SAM_1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5" y="3670509"/>
            <a:ext cx="5076942" cy="285578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880" y="5400884"/>
            <a:ext cx="489654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Подготовили  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воспитатели: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Стерляхина О.Г., Закирова Р.Л.</a:t>
            </a:r>
            <a:endParaRPr 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44383" y="332656"/>
            <a:ext cx="6192688" cy="144016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nstantia" panose="02030602050306030303" pitchFamily="18" charset="0"/>
              </a:rPr>
              <a:t>Спасибо за внимание</a:t>
            </a:r>
            <a:r>
              <a:rPr lang="ru-RU" sz="3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96344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детсад карт\карти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59" y="2996951"/>
            <a:ext cx="4601454" cy="34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265" y="188640"/>
            <a:ext cx="8496944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Constantia" panose="02030602050306030303" pitchFamily="18" charset="0"/>
              </a:rPr>
              <a:t>К.Д.Ушинский</a:t>
            </a:r>
            <a:r>
              <a:rPr lang="ru-RU" b="1" dirty="0">
                <a:latin typeface="Constantia" panose="02030602050306030303" pitchFamily="18" charset="0"/>
              </a:rPr>
              <a:t> писал: «Жизнь каждого поколения остается как в языке, так и в литературе».</a:t>
            </a:r>
          </a:p>
          <a:p>
            <a:pPr algn="just"/>
            <a:r>
              <a:rPr lang="ru-RU" b="1" dirty="0">
                <a:latin typeface="Constantia" panose="02030602050306030303" pitchFamily="18" charset="0"/>
              </a:rPr>
              <a:t>Знакомство ребенка с художественной литературой начинается с миниатюр народного творчества, которые специально созданы для детей: колыбельные песни, </a:t>
            </a:r>
            <a:r>
              <a:rPr lang="ru-RU" b="1" dirty="0" err="1">
                <a:latin typeface="Constantia" panose="02030602050306030303" pitchFamily="18" charset="0"/>
              </a:rPr>
              <a:t>пестушки</a:t>
            </a:r>
            <a:r>
              <a:rPr lang="ru-RU" b="1" dirty="0">
                <a:latin typeface="Constantia" panose="02030602050306030303" pitchFamily="18" charset="0"/>
              </a:rPr>
              <a:t>, </a:t>
            </a:r>
            <a:r>
              <a:rPr lang="ru-RU" b="1" dirty="0" err="1">
                <a:latin typeface="Constantia" panose="02030602050306030303" pitchFamily="18" charset="0"/>
              </a:rPr>
              <a:t>потешки</a:t>
            </a:r>
            <a:r>
              <a:rPr lang="ru-RU" b="1" dirty="0">
                <a:latin typeface="Constantia" panose="02030602050306030303" pitchFamily="18" charset="0"/>
              </a:rPr>
              <a:t>, прибаутки. В детском фольклоре находится ключ к пониманию ребенком чтеца или рассказчика. Научившись слушать чужую речь, ребенок получает способность запоминать ее содержание и форму, усваивать нормы литературной речи, происходит знакомство с колыбельными песнями. </a:t>
            </a:r>
          </a:p>
        </p:txBody>
      </p:sp>
    </p:spTree>
    <p:extLst>
      <p:ext uri="{BB962C8B-B14F-4D97-AF65-F5344CB8AC3E}">
        <p14:creationId xmlns:p14="http://schemas.microsoft.com/office/powerpoint/2010/main" val="38272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352928" cy="4678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nstantia" panose="02030602050306030303" pitchFamily="18" charset="0"/>
              </a:rPr>
              <a:t>Цель:</a:t>
            </a:r>
          </a:p>
          <a:p>
            <a:pPr algn="just"/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Развивать речевую активность детей путём использования малых фольклорных форм. </a:t>
            </a:r>
          </a:p>
          <a:p>
            <a:pPr algn="just"/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Задачи</a:t>
            </a:r>
            <a:r>
              <a:rPr lang="ru-RU" sz="2000" b="1" dirty="0">
                <a:solidFill>
                  <a:srgbClr val="0070C0"/>
                </a:solidFill>
                <a:latin typeface="Constantia" panose="02030602050306030303" pitchFamily="18" charset="0"/>
              </a:rPr>
              <a:t>: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Познакомить 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детей с детской художественной 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литературой</a:t>
            </a:r>
            <a:endParaRPr lang="ru-RU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algn="just"/>
            <a:endParaRPr lang="ru-RU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Развивать 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художественное восприятие и эмоциональную отзывчивость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Расширение 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словаря, формирование осмысленной связной речи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ru-RU" b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488" y="764704"/>
            <a:ext cx="8064896" cy="32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Направление</a:t>
            </a:r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Одним 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из важных направлений развития ребенка является речь. Поэтому нужно не лениться, а постоянно общаться с малышом с самого его рождения. Ребенок, который слышал голоса близких еще в лоне матери, будет чувствовать себя спокойно в знакомой обстановке, а веселые интонации и нотки в голосе заставят его прислушиваться к словам и улыбаться в ответ. </a:t>
            </a:r>
            <a:endParaRPr lang="ru-RU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4000"/>
              </a:lnSpc>
            </a:pP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</a:rPr>
              <a:t>Потешки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прибаутки и </a:t>
            </a: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</a:rPr>
              <a:t>песенки — вот с чего надо начинать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фотки 23.11.15\20151123-0016.jpeg.[t=1132735106,m=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6539"/>
            <a:ext cx="2016224" cy="268829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фотки 23.11.15\20151123-0014.jpeg.[t=1132735084,m=5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56539"/>
            <a:ext cx="2016224" cy="268829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фотки 23.11.15\20151123-0013.jpeg.[t=1132734984,m=5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49537"/>
            <a:ext cx="2016224" cy="268829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352839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Умывание </a:t>
            </a:r>
            <a:endParaRPr 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861048"/>
            <a:ext cx="62646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Мы намылим наши ручки, раз-два-три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, раз-два-три, </a:t>
            </a:r>
            <a:endParaRPr lang="ru-RU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А над ручками, как тучки – пузыри, пузыри!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0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гр\WP_20151002_11_35_22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3888432" cy="218424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671" y="934268"/>
            <a:ext cx="2016224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Утка утенка,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Кошка котенка,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Мышка мышонка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Зовет на обед.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Утки поели,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Кошки поели,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Мышки поели.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А ты еще нет?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Где твоя ложечка?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Скушай, хоть немножечко!</a:t>
            </a:r>
          </a:p>
        </p:txBody>
      </p:sp>
      <p:pic>
        <p:nvPicPr>
          <p:cNvPr id="2050" name="Picture 2" descr="C:\Users\Ольга Васильевна\Pictures\2015-11-20 001\SAM_1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82" y="3717032"/>
            <a:ext cx="4032448" cy="226825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гр\WP_20151120_10_13_4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472608" cy="324036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1171605"/>
            <a:ext cx="3096344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Этот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пальчик - дедушка,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Этот пальчик - бабушка,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Этот пальчик - папочка,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Этот пальчик - мамочка,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Этот пальчик - я,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Вот и вся моя семья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 (Поочерёдно загибаем пальчики)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8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гр\WP_20151120_10_14_5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5871"/>
            <a:ext cx="5976664" cy="335726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1196752"/>
            <a:ext cx="2592288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Петушок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Петушок, петушок,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Золотой гребешок,</a:t>
            </a:r>
          </a:p>
          <a:p>
            <a:r>
              <a:rPr lang="ru-RU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Масляна</a:t>
            </a:r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 головушка,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Шелкова бородушка,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Что ты рано встаешь,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Голосисто поешь,</a:t>
            </a:r>
          </a:p>
          <a:p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Деткам спать не даешь?</a:t>
            </a:r>
          </a:p>
        </p:txBody>
      </p:sp>
    </p:spTree>
    <p:extLst>
      <p:ext uri="{BB962C8B-B14F-4D97-AF65-F5344CB8AC3E}">
        <p14:creationId xmlns:p14="http://schemas.microsoft.com/office/powerpoint/2010/main" val="1718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гр\WP_20151005_16_38_4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824536" cy="271007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гр\WP_20151005_16_38_50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5040560" cy="2831425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764704"/>
            <a:ext cx="295232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Расти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, коса, до пояса,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Не вырони ни волоса.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Расти, </a:t>
            </a:r>
            <a:r>
              <a:rPr lang="ru-RU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косонька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, до 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пят-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Все </a:t>
            </a:r>
            <a:r>
              <a:rPr lang="ru-RU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волосоньки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 в ряд</a:t>
            </a:r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4221088"/>
            <a:ext cx="30243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Расти</a:t>
            </a:r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, коса, не путайся -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anose="02030602050306030303" pitchFamily="18" charset="0"/>
              </a:rPr>
              <a:t>Маму, дочка, слушайся.</a:t>
            </a:r>
          </a:p>
        </p:txBody>
      </p:sp>
    </p:spTree>
    <p:extLst>
      <p:ext uri="{BB962C8B-B14F-4D97-AF65-F5344CB8AC3E}">
        <p14:creationId xmlns:p14="http://schemas.microsoft.com/office/powerpoint/2010/main" val="41392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525</TotalTime>
  <Words>410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Детские потешки для самых маленьких  «Осуществление всестороннего развития детей дошкольного возраста посредством художественной литературы в условиях реализации ФГОС ДО»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Васильевна</dc:creator>
  <cp:lastModifiedBy>РБТ</cp:lastModifiedBy>
  <cp:revision>28</cp:revision>
  <dcterms:created xsi:type="dcterms:W3CDTF">2015-02-17T13:52:15Z</dcterms:created>
  <dcterms:modified xsi:type="dcterms:W3CDTF">2017-11-18T22:23:39Z</dcterms:modified>
</cp:coreProperties>
</file>